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522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B3DE6-6555-14B9-B80C-1C3D4652D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18FE5B-9DBC-C262-D5A8-DFDC7AC69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E5F81D-351B-2376-1166-9C3AFA95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C09DD-05D4-108D-7786-A66B7DF0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4B0AF-BCE9-C8DB-F734-914B60D3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46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96B7F-86DF-56B2-B90E-93E309E2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2A03527-0046-8F9A-AC07-B4342197C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D6CF3E-9513-444D-B5A7-BD865092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53856B-8227-FC5E-4856-43DD257F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E1DB5-4584-1A19-F998-C7A56D70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7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91DDE0-F363-CED8-655C-6ECF428CF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5D7EE2-656B-A43A-5CF0-D08AC2FE7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9AEFBD-3D0A-78A2-9932-0198C386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935A95-4D66-E1D8-715D-789B93F6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440D3E-0AFB-ADC5-8FF2-E4EFCCBB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89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1F55B-DCFC-82A8-BF4D-0FAEFEE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DB8D29-5816-8A6E-557D-939B377D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8D7C8-73A0-F9F7-B686-305D675E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876E31-47B8-013D-8581-E108F4B3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CF5320-91C4-3089-13BC-3098A011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3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CB5D9-B1ED-3AAC-A0AD-4FE463CD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EEDC67-E81C-FFEF-0811-3956B157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1D947E-BFB7-B076-C5DB-04746739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9B8C9D-2807-A1D5-F0CA-D95A395C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D60085-CB93-7C58-5EBB-B5C3C1FD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67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68306-3B06-8764-2CE2-65143451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80C50-46BD-82C8-7258-776A612B1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887944-A52D-7FD4-0665-3B3D76D02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930E44-9BF2-43F7-C4E9-62F8FC9D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D41909-87A5-BF42-F8B1-A861ED2E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948F3A-EC97-136A-F972-73E912F4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87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D0C5F-C17C-C613-F314-D119691E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B5764D-71CC-71D0-8064-B5EE06CD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37CE39-CD00-D6AC-A8B7-DADCAC133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ED72E5-EBAA-ED86-95F6-382A62D7D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4347AB-C276-4D13-797F-44A474010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FEE08FA-A719-D064-160B-0BB4A24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A0964B-6C6C-AE21-2A0F-32E2FF02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C727E2-B56C-C4AF-8350-F4B65817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89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F6D4E-1549-AA85-77C3-8B81474A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AF24A2-5E32-A259-3EBF-E18262CE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9D8A00-2976-493F-3823-DF0F8BBC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34B64F-7651-BB8E-78C8-C1B9487A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4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7FA35C-1EE8-80BC-80B5-C183FA09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30CC72-89D6-41AE-0DB4-A21E410A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5A877E-109A-E54B-8E0D-C20D24D6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63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62078-75F2-4F57-9A2F-DD4C903D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1FD78A-4D49-3A68-8C80-9BC7D937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F68124-76B3-77EC-37AB-CF700AA8A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4D8774-6D20-4FF4-DD0B-03CEEDDA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9A2E29-43D4-A1DE-B14C-CDA24DD6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59607-D7D5-7929-B065-3BF9E73A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61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98A2C-E464-49D2-EDC8-88F7C5CE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465BB47-0EB1-8712-FFC6-F41880FD5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D73FE7-EFEA-CCC3-CF26-26711599D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38537-19BA-6566-F231-F689309F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5529F2-4192-6029-CC53-B3FE21D3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9FDA60-2C32-0397-2256-B61E399B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8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4B6744-3E5A-6707-AA85-1CE92FDC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0EC64A-163B-0F8F-31CF-5039D5E40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86F76C-E716-90B4-A5BB-CB9C911A5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CF05CC-A705-465F-B0F6-E4F051309E85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501B83-F455-0DDF-51E9-48A187569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552232-8CAF-BBDE-71D4-71617E703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2860E7-86A4-47E3-871D-7346640C8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5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Pflanze, Himmel, Poster enthält.&#10;&#10;KI-generierte Inhalte können fehlerhaft sein.">
            <a:extLst>
              <a:ext uri="{FF2B5EF4-FFF2-40B4-BE49-F238E27FC236}">
                <a16:creationId xmlns:a16="http://schemas.microsoft.com/office/drawing/2014/main" id="{5E9083B2-E99E-28E8-47D0-EBAABE407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Brief, Schrift, Papier enthält.&#10;&#10;KI-generierte Inhalte können fehlerhaft sein.">
            <a:extLst>
              <a:ext uri="{FF2B5EF4-FFF2-40B4-BE49-F238E27FC236}">
                <a16:creationId xmlns:a16="http://schemas.microsoft.com/office/drawing/2014/main" id="{5E8361B3-FB25-C0A6-B96F-5FFF50801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1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Pflanze, Himmel, Poster enthält.&#10;&#10;KI-generierte Inhalte können fehlerhaft sein.">
            <a:extLst>
              <a:ext uri="{FF2B5EF4-FFF2-40B4-BE49-F238E27FC236}">
                <a16:creationId xmlns:a16="http://schemas.microsoft.com/office/drawing/2014/main" id="{51FE4B94-740E-F3AF-405F-E20A0462B0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114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Menschliches Gesicht, Person, Lächeln enthält.&#10;&#10;KI-generierte Inhalte können fehlerhaft sein.">
            <a:extLst>
              <a:ext uri="{FF2B5EF4-FFF2-40B4-BE49-F238E27FC236}">
                <a16:creationId xmlns:a16="http://schemas.microsoft.com/office/drawing/2014/main" id="{3B67513D-B83E-AA77-AC13-3B1B8A699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Alisa Ott</dc:creator>
  <cp:lastModifiedBy>Alisa Ott</cp:lastModifiedBy>
  <cp:revision>1</cp:revision>
  <dcterms:created xsi:type="dcterms:W3CDTF">2025-10-20T09:36:25Z</dcterms:created>
  <dcterms:modified xsi:type="dcterms:W3CDTF">2025-10-20T09:36:39Z</dcterms:modified>
</cp:coreProperties>
</file>